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98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2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0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732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725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88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798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70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94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14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3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85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394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96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3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5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9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101E739-4EAB-49BD-97DC-D85202041A76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C2632-381B-4110-84D2-F6E889296A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059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DAE3-9E9A-4E09-8901-15BFA5303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667016" cy="3329581"/>
          </a:xfrm>
        </p:spPr>
        <p:txBody>
          <a:bodyPr/>
          <a:lstStyle/>
          <a:p>
            <a:r>
              <a:rPr lang="en-US" dirty="0"/>
              <a:t>My life in fast forward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9A610-97AA-4BF0-8454-25407B799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9506760" cy="861420"/>
          </a:xfrm>
        </p:spPr>
        <p:txBody>
          <a:bodyPr/>
          <a:lstStyle/>
          <a:p>
            <a:r>
              <a:rPr lang="en-US" dirty="0"/>
              <a:t>A presentation by luka sanikidze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111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061A-5E68-4AB9-BC9E-E4FDCE04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Childhood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04696-FDD6-464E-9081-E3A972F6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995599"/>
            <a:ext cx="5099525" cy="2113729"/>
          </a:xfrm>
        </p:spPr>
        <p:txBody>
          <a:bodyPr/>
          <a:lstStyle/>
          <a:p>
            <a:r>
              <a:rPr lang="en-US" dirty="0"/>
              <a:t>Becoming interested in science</a:t>
            </a:r>
          </a:p>
          <a:p>
            <a:r>
              <a:rPr lang="en-US" dirty="0"/>
              <a:t>Becoming interested in music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8F0A7-6A8A-4EE4-94B0-3AAF653B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32" y="1531855"/>
            <a:ext cx="6225080" cy="42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0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9637-DEBF-45E4-BF60-2A3FCB83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Adolescence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0FE6B-2D6B-40BB-8694-7FBD45D9C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02" y="2299469"/>
            <a:ext cx="8946541" cy="4195481"/>
          </a:xfrm>
        </p:spPr>
        <p:txBody>
          <a:bodyPr/>
          <a:lstStyle/>
          <a:p>
            <a:r>
              <a:rPr lang="en-US" dirty="0"/>
              <a:t>Acting in a play</a:t>
            </a:r>
          </a:p>
          <a:p>
            <a:r>
              <a:rPr lang="en-US" dirty="0"/>
              <a:t>Participating in various quizzing </a:t>
            </a:r>
            <a:br>
              <a:rPr lang="en-US" dirty="0"/>
            </a:br>
            <a:r>
              <a:rPr lang="en-US" dirty="0"/>
              <a:t>competitions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81BEA-6BCB-4A10-A913-DB004D8FA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620" y="3497978"/>
            <a:ext cx="4018066" cy="301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414D7-D0A0-49DD-8CBA-7806F760A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012316"/>
            <a:ext cx="2118295" cy="282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1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10F3-FE5E-4C71-BC63-5572AB84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at KIU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B2A0-29C5-439E-9EB7-AE0D741B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617" y="1685273"/>
            <a:ext cx="8946541" cy="4195481"/>
          </a:xfrm>
        </p:spPr>
        <p:txBody>
          <a:bodyPr/>
          <a:lstStyle/>
          <a:p>
            <a:r>
              <a:rPr lang="en-US" dirty="0"/>
              <a:t>Reevaluating the goals and getting a more realistic outlook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C4EFE-E4BD-4503-9534-2D2E2F67A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9" y="2356238"/>
            <a:ext cx="5370135" cy="402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DAA8CA-EDB5-421D-89E9-56DDB74E3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825" y="2377680"/>
            <a:ext cx="5370136" cy="40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3F94-7BC6-455D-A622-4FDA553C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Peace and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D074E-B290-4086-9EF9-A840939B4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620" y="2467698"/>
            <a:ext cx="10067451" cy="4195481"/>
          </a:xfrm>
        </p:spPr>
        <p:txBody>
          <a:bodyPr/>
          <a:lstStyle/>
          <a:p>
            <a:r>
              <a:rPr lang="en-US" dirty="0"/>
              <a:t>Starting everything from scratch with </a:t>
            </a:r>
            <a:br>
              <a:rPr lang="en-US" dirty="0"/>
            </a:br>
            <a:r>
              <a:rPr lang="en-US" dirty="0"/>
              <a:t>an experience and realistic goals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9126A-3678-422C-886F-2D94909FC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60" y="1853248"/>
            <a:ext cx="5737781" cy="430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39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</TotalTime>
  <Words>57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My life in fast forward</vt:lpstr>
      <vt:lpstr>Childhood</vt:lpstr>
      <vt:lpstr>Adolescence</vt:lpstr>
      <vt:lpstr>Studying at KIU</vt:lpstr>
      <vt:lpstr>Finding Peace and Stability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life in fast forward</dc:title>
  <dc:creator>luka sanikidze</dc:creator>
  <cp:lastModifiedBy>luka sanikidze</cp:lastModifiedBy>
  <cp:revision>5</cp:revision>
  <dcterms:created xsi:type="dcterms:W3CDTF">2023-10-25T14:34:50Z</dcterms:created>
  <dcterms:modified xsi:type="dcterms:W3CDTF">2023-10-25T16:32:50Z</dcterms:modified>
</cp:coreProperties>
</file>